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  <p:sldId id="264" r:id="rId10"/>
    <p:sldId id="265" r:id="rId11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1080" y="5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5d7cfcdc7a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5d7cfcdc7a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5d7cfcdc7a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5d7cfcdc7a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5d7cfcdc7a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5d7cfcdc7a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5d7cfcdc7a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5d7cfcdc7a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5d7cfcdc7a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5d7cfcdc7a_0_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5d7cfcdc7a_0_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5d7cfcdc7a_0_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5d7cfcdc7a_0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5d7cfcdc7a_0_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5d7cfcdc7a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5d7cfcdc7a_0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5d7cfcdc7a_0_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5d7cfcdc7a_0_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0" y="744575"/>
            <a:ext cx="8520600" cy="3196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400" dirty="0"/>
              <a:t>Earls Colne Neighbourhood Plan  </a:t>
            </a:r>
            <a:br>
              <a:rPr lang="en" sz="4400" dirty="0"/>
            </a:br>
            <a:r>
              <a:rPr lang="en" sz="4400" dirty="0"/>
              <a:t> Survey Results</a:t>
            </a:r>
            <a:br>
              <a:rPr lang="en" sz="4400" dirty="0"/>
            </a:br>
            <a:r>
              <a:rPr lang="en" sz="4400" dirty="0"/>
              <a:t>Honywood School</a:t>
            </a:r>
            <a:endParaRPr sz="4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" name="Google Shape;99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409751"/>
            <a:ext cx="9143999" cy="432399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Google Shape;59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7675" y="0"/>
            <a:ext cx="7928674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Google Shape;64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-1801"/>
            <a:ext cx="9008674" cy="5070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" name="Google Shape;69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94976"/>
            <a:ext cx="9144000" cy="435358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" name="Google Shape;74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95875" y="0"/>
            <a:ext cx="6752254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45449" y="0"/>
            <a:ext cx="8267961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Google Shape;79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299" y="0"/>
            <a:ext cx="8863375" cy="5052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1" y="25328"/>
            <a:ext cx="9078200" cy="5056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480251"/>
            <a:ext cx="9144000" cy="418301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</Words>
  <Application>Microsoft Office PowerPoint</Application>
  <PresentationFormat>On-screen Show (16:9)</PresentationFormat>
  <Paragraphs>1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Arial</vt:lpstr>
      <vt:lpstr>Simple Light</vt:lpstr>
      <vt:lpstr>Earls Colne Neighbourhood Plan    Survey Results Honywood School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Earls Colne Neighbourhood Plan - Resident Survey Results</dc:title>
  <cp:lastModifiedBy>Tony Calton</cp:lastModifiedBy>
  <cp:revision>2</cp:revision>
  <dcterms:modified xsi:type="dcterms:W3CDTF">2022-07-12T08:54:08Z</dcterms:modified>
</cp:coreProperties>
</file>